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3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пн 20.02.23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3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krot.info/uploads/posts/2022-02/1644831013_1-krot-info-p-golubie-foni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95" y="0"/>
            <a:ext cx="9173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1313" y="1674673"/>
            <a:ext cx="871745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Выставка – история </a:t>
            </a:r>
          </a:p>
          <a:p>
            <a:pPr algn="ctr"/>
            <a:r>
              <a:rPr lang="ru-RU" sz="5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 Как ходили в детский сад</a:t>
            </a:r>
          </a:p>
          <a:p>
            <a:pPr algn="ctr"/>
            <a:r>
              <a:rPr lang="ru-RU" sz="54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 старину»</a:t>
            </a:r>
            <a:endParaRPr lang="ru-RU" sz="5400" b="1" i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7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34177" y="188640"/>
            <a:ext cx="7110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Карадуганда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тәүге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бакчасы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ачылуга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карасаң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әллә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күп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гомер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үтмәгән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кебек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Үткәнен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белмәгәннең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киләчәге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юк-дигән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татар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мәкале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Безнең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бакчабызның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тарихы,үз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эзе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бар.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1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blob:https://web.whatsapp.com/2a8b824b-914a-4b41-92a6-474dc417d75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03"/>
            <a:ext cx="9144000" cy="6866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45" y="0"/>
            <a:ext cx="9176645" cy="688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05472" y="116632"/>
            <a:ext cx="7038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Кыскача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гына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үткәннәр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таныштыру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максатыннан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зурлар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эм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мэктэпкэ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эзерлек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төркеме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балалары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белэн,1980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нчы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елдан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сабыйларнын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авазы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янгырап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торучы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Карадуган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урнашкан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Балачак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иле"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музеенын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почмагын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торучы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бакчасы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таныштык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60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22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3855" y="0"/>
            <a:ext cx="5670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Ачылыш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вакытында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тошерелгэн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бакчанын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элекеге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елларда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тормышын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чагылдырган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фотографиялэрне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карадык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элек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эти-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энилэребез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уйнаган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уенчыклар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белэн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таныштык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381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680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8964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старшей и подготовительной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группы,посетили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музей " Страна детства" , познакомились с историей детского сада, рассмотрели альбомы, познакомились с игрушками с которыми наши родители играли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детстве.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333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140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2023-02-20T16:43:16Z</dcterms:created>
  <dcterms:modified xsi:type="dcterms:W3CDTF">2023-02-20T17:09:48Z</dcterms:modified>
</cp:coreProperties>
</file>